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968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286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91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809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11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12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08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25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769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24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6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29935-386E-4270-88B0-88E64E589987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95B8E-CB52-4350-AD0D-14818D48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81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707" y="2143229"/>
            <a:ext cx="6482809" cy="4714771"/>
          </a:xfrm>
        </p:spPr>
      </p:pic>
      <p:sp>
        <p:nvSpPr>
          <p:cNvPr id="7" name="TextBox 6"/>
          <p:cNvSpPr txBox="1"/>
          <p:nvPr/>
        </p:nvSpPr>
        <p:spPr>
          <a:xfrm>
            <a:off x="4577545" y="186542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58673" y="1865422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48hrs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32505" y="1865422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24hrs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58673" y="1496808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IOX2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1784" y="1865422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72hrs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204370" y="1800738"/>
            <a:ext cx="1245931" cy="108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45669" y="3157212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775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424" y="1853225"/>
            <a:ext cx="6555374" cy="4767545"/>
          </a:xfrm>
        </p:spPr>
      </p:pic>
      <p:sp>
        <p:nvSpPr>
          <p:cNvPr id="7" name="TextBox 6"/>
          <p:cNvSpPr txBox="1"/>
          <p:nvPr/>
        </p:nvSpPr>
        <p:spPr>
          <a:xfrm>
            <a:off x="4458510" y="1586346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39638" y="1586346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48hrs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13470" y="1586346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24hrs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39638" y="1217732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IOX2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92749" y="1586346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72hrs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085335" y="1521662"/>
            <a:ext cx="1245931" cy="108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45669" y="315721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LOXL2</a:t>
            </a:r>
          </a:p>
        </p:txBody>
      </p:sp>
    </p:spTree>
    <p:extLst>
      <p:ext uri="{BB962C8B-B14F-4D97-AF65-F5344CB8AC3E}">
        <p14:creationId xmlns:p14="http://schemas.microsoft.com/office/powerpoint/2010/main" val="3730534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669" y="2129827"/>
            <a:ext cx="6501237" cy="4728173"/>
          </a:xfrm>
        </p:spPr>
      </p:pic>
      <p:sp>
        <p:nvSpPr>
          <p:cNvPr id="7" name="TextBox 6"/>
          <p:cNvSpPr txBox="1"/>
          <p:nvPr/>
        </p:nvSpPr>
        <p:spPr>
          <a:xfrm>
            <a:off x="4442278" y="1803663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23406" y="1803663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48hrs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97238" y="1803663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24hrs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23406" y="1435049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IOX2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76517" y="1803663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72hrs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069103" y="1738979"/>
            <a:ext cx="1245931" cy="108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6486" y="312474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PLOD2</a:t>
            </a:r>
          </a:p>
        </p:txBody>
      </p:sp>
    </p:spTree>
    <p:extLst>
      <p:ext uri="{BB962C8B-B14F-4D97-AF65-F5344CB8AC3E}">
        <p14:creationId xmlns:p14="http://schemas.microsoft.com/office/powerpoint/2010/main" val="1123273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025" y="1895473"/>
            <a:ext cx="6639641" cy="4828828"/>
          </a:xfrm>
        </p:spPr>
      </p:pic>
      <p:sp>
        <p:nvSpPr>
          <p:cNvPr id="7" name="TextBox 6"/>
          <p:cNvSpPr txBox="1"/>
          <p:nvPr/>
        </p:nvSpPr>
        <p:spPr>
          <a:xfrm>
            <a:off x="4627498" y="1583134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08626" y="1583134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48hrs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2458" y="1583134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24hrs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08626" y="1214520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IOX2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61737" y="1583134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72hrs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254323" y="1518450"/>
            <a:ext cx="1245931" cy="108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40199" y="430988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</p:spTree>
    <p:extLst>
      <p:ext uri="{BB962C8B-B14F-4D97-AF65-F5344CB8AC3E}">
        <p14:creationId xmlns:p14="http://schemas.microsoft.com/office/powerpoint/2010/main" val="225905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</Words>
  <Application>Microsoft Macintosh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2C – Source data 1 – HIF1α</dc:title>
  <dc:creator>Christopher Brereton</dc:creator>
  <cp:lastModifiedBy>Mark Jones</cp:lastModifiedBy>
  <cp:revision>5</cp:revision>
  <dcterms:created xsi:type="dcterms:W3CDTF">2021-05-05T12:49:17Z</dcterms:created>
  <dcterms:modified xsi:type="dcterms:W3CDTF">2021-11-12T15:00:54Z</dcterms:modified>
</cp:coreProperties>
</file>